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4" r:id="rId3"/>
    <p:sldId id="267" r:id="rId4"/>
    <p:sldId id="268" r:id="rId5"/>
    <p:sldId id="269" r:id="rId6"/>
    <p:sldId id="266" r:id="rId7"/>
    <p:sldId id="272" r:id="rId8"/>
    <p:sldId id="271" r:id="rId9"/>
    <p:sldId id="270" r:id="rId10"/>
    <p:sldId id="284" r:id="rId11"/>
    <p:sldId id="285" r:id="rId12"/>
    <p:sldId id="274" r:id="rId13"/>
    <p:sldId id="275" r:id="rId14"/>
    <p:sldId id="276" r:id="rId15"/>
    <p:sldId id="259" r:id="rId16"/>
    <p:sldId id="277" r:id="rId17"/>
    <p:sldId id="273" r:id="rId18"/>
    <p:sldId id="286" r:id="rId19"/>
    <p:sldId id="287" r:id="rId20"/>
    <p:sldId id="283" r:id="rId21"/>
    <p:sldId id="278" r:id="rId22"/>
    <p:sldId id="279" r:id="rId23"/>
    <p:sldId id="289" r:id="rId24"/>
    <p:sldId id="258" r:id="rId25"/>
    <p:sldId id="28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FF00FF"/>
    <a:srgbClr val="99FF66"/>
    <a:srgbClr val="FF9900"/>
    <a:srgbClr val="CCFFCC"/>
    <a:srgbClr val="FFFFCC"/>
    <a:srgbClr val="FFFF99"/>
    <a:srgbClr val="0000CC"/>
    <a:srgbClr val="66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9878" autoAdjust="0"/>
  </p:normalViewPr>
  <p:slideViewPr>
    <p:cSldViewPr>
      <p:cViewPr varScale="1">
        <p:scale>
          <a:sx n="97" d="100"/>
          <a:sy n="97" d="100"/>
        </p:scale>
        <p:origin x="-114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C5F992-CB9D-44F2-99D7-E9909D38FC26}" type="doc">
      <dgm:prSet loTypeId="urn:microsoft.com/office/officeart/2005/8/layout/default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C4106DF-4773-4522-9EBC-1B6D5E7F923D}">
      <dgm:prSet phldrT="[Текст]"/>
      <dgm:spPr>
        <a:solidFill>
          <a:srgbClr val="FF9900"/>
        </a:solidFill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ПОНЕДЕЛЬНИК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D655101C-862E-4B1E-9F24-BC379EFD251B}" type="parTrans" cxnId="{896306E1-FC95-44A4-B171-5E1F4B4FD0DA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692E068E-28F5-4331-82F0-D3E93613DC78}" type="sibTrans" cxnId="{896306E1-FC95-44A4-B171-5E1F4B4FD0DA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D060C9AE-D10F-4FC6-AC8D-67FF5A4B360D}">
      <dgm:prSet phldrT="[Текст]"/>
      <dgm:spPr>
        <a:solidFill>
          <a:srgbClr val="00B0F0"/>
        </a:solidFill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ВТОРНИК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A6EF501B-4136-4F3F-ACC9-A239617971BD}" type="parTrans" cxnId="{12F5F8A3-E289-4B3A-A404-A4CEAFF07CE9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AD639B92-059A-4FA3-B7AE-E2EACBE275AD}" type="sibTrans" cxnId="{12F5F8A3-E289-4B3A-A404-A4CEAFF07CE9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6760AFD2-079C-4705-B741-6F08F69CA07C}">
      <dgm:prSet phldrT="[Текст]"/>
      <dgm:spPr>
        <a:solidFill>
          <a:srgbClr val="FFFF00"/>
        </a:solidFill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СРЕДА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9A2E4AD5-1757-4731-9F0F-4BEF752ACAF0}" type="parTrans" cxnId="{AF0EAC07-1A30-49BA-B8A0-367CA8ADA649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4C283F3D-FD33-45D9-81C3-1410A7A7BE7A}" type="sibTrans" cxnId="{AF0EAC07-1A30-49BA-B8A0-367CA8ADA649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7E072D37-7078-4C02-8BE4-C5832A7FA797}">
      <dgm:prSet phldrT="[Текст]"/>
      <dgm:spPr>
        <a:solidFill>
          <a:srgbClr val="99FF66"/>
        </a:solidFill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ЧЕТВЕРГ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C641AD85-4AE2-4EF6-8AB3-3DE46C402C04}" type="parTrans" cxnId="{7DE15C93-20EE-4E79-B695-0219424F0701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2D9CA639-4720-48D8-9CB2-EA620334CEA9}" type="sibTrans" cxnId="{7DE15C93-20EE-4E79-B695-0219424F0701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6D9F2333-2F4B-4CE7-9C35-AD586985E9DA}">
      <dgm:prSet phldrT="[Текст]"/>
      <dgm:spPr>
        <a:solidFill>
          <a:srgbClr val="FF00FF"/>
        </a:solidFill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ПЯТНИЦА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E14B48F5-6D2D-4127-83C7-3FB79FBEB7B6}" type="parTrans" cxnId="{764CC0EA-BC2B-41B5-A874-9BD05CB9BC73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11B1F55C-3AC1-4D96-8E43-F9EB14F4DCBD}" type="sibTrans" cxnId="{764CC0EA-BC2B-41B5-A874-9BD05CB9BC73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5FCB84E1-ADC8-46AE-9846-CFF87321806F}">
      <dgm:prSet phldrT="[Текст]"/>
      <dgm:spPr>
        <a:solidFill>
          <a:srgbClr val="CCCCFF"/>
        </a:solidFill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СУББОТА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AC223F9F-E4AD-48C9-AD56-9E415EC91C47}" type="parTrans" cxnId="{DCA868A3-A5A0-463B-B2C8-BF2706E0CE09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C1DBDDD1-3CEF-4D55-A4E2-6605C19317E7}" type="sibTrans" cxnId="{DCA868A3-A5A0-463B-B2C8-BF2706E0CE09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38263DF5-CB9C-4DB5-9536-C19322CE864E}">
      <dgm:prSet phldrT="[Текст]"/>
      <dgm:spPr>
        <a:solidFill>
          <a:srgbClr val="FF0000"/>
        </a:solidFill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ВОСКРЕСЕНЬЕ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23862FC7-4CBF-4D1C-8712-06C5C06B8D0E}" type="parTrans" cxnId="{22A9BDB7-B659-4F3C-8E73-E8D9ED9F5611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A04DEC3C-A115-4C39-8B06-39D5DFB52DA3}" type="sibTrans" cxnId="{22A9BDB7-B659-4F3C-8E73-E8D9ED9F5611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4437D3E9-4B6C-433C-8208-8D3E8AC3FDDD}" type="pres">
      <dgm:prSet presAssocID="{E8C5F992-CB9D-44F2-99D7-E9909D38FC2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7C925E-D703-4582-BB6C-D3E53A5BFADA}" type="pres">
      <dgm:prSet presAssocID="{DC4106DF-4773-4522-9EBC-1B6D5E7F923D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227D3E-FB3B-4240-948D-FD605919EC7E}" type="pres">
      <dgm:prSet presAssocID="{692E068E-28F5-4331-82F0-D3E93613DC78}" presName="sibTrans" presStyleCnt="0"/>
      <dgm:spPr/>
    </dgm:pt>
    <dgm:pt modelId="{16EB7569-E357-44A1-B612-BBB0615CE098}" type="pres">
      <dgm:prSet presAssocID="{D060C9AE-D10F-4FC6-AC8D-67FF5A4B360D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A69660-5646-4D23-B705-7C58AF82F309}" type="pres">
      <dgm:prSet presAssocID="{AD639B92-059A-4FA3-B7AE-E2EACBE275AD}" presName="sibTrans" presStyleCnt="0"/>
      <dgm:spPr/>
    </dgm:pt>
    <dgm:pt modelId="{E1130016-25BF-4409-8055-A3B53EB20C7B}" type="pres">
      <dgm:prSet presAssocID="{6760AFD2-079C-4705-B741-6F08F69CA07C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3BB51D-8AFB-43A4-8EA2-54F2B4CF1350}" type="pres">
      <dgm:prSet presAssocID="{4C283F3D-FD33-45D9-81C3-1410A7A7BE7A}" presName="sibTrans" presStyleCnt="0"/>
      <dgm:spPr/>
    </dgm:pt>
    <dgm:pt modelId="{9BA5638D-479D-4DE0-A039-70F3424F319D}" type="pres">
      <dgm:prSet presAssocID="{7E072D37-7078-4C02-8BE4-C5832A7FA797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9FA7E3-4934-4840-84BB-0AC8B11241D1}" type="pres">
      <dgm:prSet presAssocID="{2D9CA639-4720-48D8-9CB2-EA620334CEA9}" presName="sibTrans" presStyleCnt="0"/>
      <dgm:spPr/>
    </dgm:pt>
    <dgm:pt modelId="{3E7FF224-B641-4200-99DF-D86CBEF7232E}" type="pres">
      <dgm:prSet presAssocID="{6D9F2333-2F4B-4CE7-9C35-AD586985E9DA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56DE67-E95F-4560-97C0-40DE23602F7C}" type="pres">
      <dgm:prSet presAssocID="{11B1F55C-3AC1-4D96-8E43-F9EB14F4DCBD}" presName="sibTrans" presStyleCnt="0"/>
      <dgm:spPr/>
    </dgm:pt>
    <dgm:pt modelId="{2D2C259B-D8DE-4606-9B93-0928C795164B}" type="pres">
      <dgm:prSet presAssocID="{5FCB84E1-ADC8-46AE-9846-CFF87321806F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C1209A-614D-43BA-97DE-D0FD83C76789}" type="pres">
      <dgm:prSet presAssocID="{C1DBDDD1-3CEF-4D55-A4E2-6605C19317E7}" presName="sibTrans" presStyleCnt="0"/>
      <dgm:spPr/>
    </dgm:pt>
    <dgm:pt modelId="{16655564-EDC4-47FB-B0EA-E82725769D60}" type="pres">
      <dgm:prSet presAssocID="{38263DF5-CB9C-4DB5-9536-C19322CE864E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2A9BDB7-B659-4F3C-8E73-E8D9ED9F5611}" srcId="{E8C5F992-CB9D-44F2-99D7-E9909D38FC26}" destId="{38263DF5-CB9C-4DB5-9536-C19322CE864E}" srcOrd="6" destOrd="0" parTransId="{23862FC7-4CBF-4D1C-8712-06C5C06B8D0E}" sibTransId="{A04DEC3C-A115-4C39-8B06-39D5DFB52DA3}"/>
    <dgm:cxn modelId="{12F5F8A3-E289-4B3A-A404-A4CEAFF07CE9}" srcId="{E8C5F992-CB9D-44F2-99D7-E9909D38FC26}" destId="{D060C9AE-D10F-4FC6-AC8D-67FF5A4B360D}" srcOrd="1" destOrd="0" parTransId="{A6EF501B-4136-4F3F-ACC9-A239617971BD}" sibTransId="{AD639B92-059A-4FA3-B7AE-E2EACBE275AD}"/>
    <dgm:cxn modelId="{EDE5F566-71F6-4D11-A896-69015D89C6D7}" type="presOf" srcId="{6760AFD2-079C-4705-B741-6F08F69CA07C}" destId="{E1130016-25BF-4409-8055-A3B53EB20C7B}" srcOrd="0" destOrd="0" presId="urn:microsoft.com/office/officeart/2005/8/layout/default"/>
    <dgm:cxn modelId="{F56533F2-824B-4533-9376-E6C96CD6F6BE}" type="presOf" srcId="{D060C9AE-D10F-4FC6-AC8D-67FF5A4B360D}" destId="{16EB7569-E357-44A1-B612-BBB0615CE098}" srcOrd="0" destOrd="0" presId="urn:microsoft.com/office/officeart/2005/8/layout/default"/>
    <dgm:cxn modelId="{8A2940F1-6A44-450A-982C-5B78E1EF33A7}" type="presOf" srcId="{38263DF5-CB9C-4DB5-9536-C19322CE864E}" destId="{16655564-EDC4-47FB-B0EA-E82725769D60}" srcOrd="0" destOrd="0" presId="urn:microsoft.com/office/officeart/2005/8/layout/default"/>
    <dgm:cxn modelId="{3205C4CB-535E-471A-9529-8FB7F8D3C0E0}" type="presOf" srcId="{E8C5F992-CB9D-44F2-99D7-E9909D38FC26}" destId="{4437D3E9-4B6C-433C-8208-8D3E8AC3FDDD}" srcOrd="0" destOrd="0" presId="urn:microsoft.com/office/officeart/2005/8/layout/default"/>
    <dgm:cxn modelId="{75E1539C-8C36-443D-AFE7-C3C9A726CB1C}" type="presOf" srcId="{5FCB84E1-ADC8-46AE-9846-CFF87321806F}" destId="{2D2C259B-D8DE-4606-9B93-0928C795164B}" srcOrd="0" destOrd="0" presId="urn:microsoft.com/office/officeart/2005/8/layout/default"/>
    <dgm:cxn modelId="{002BFE97-5E5D-4271-8059-C20C4F5A6FAF}" type="presOf" srcId="{DC4106DF-4773-4522-9EBC-1B6D5E7F923D}" destId="{207C925E-D703-4582-BB6C-D3E53A5BFADA}" srcOrd="0" destOrd="0" presId="urn:microsoft.com/office/officeart/2005/8/layout/default"/>
    <dgm:cxn modelId="{AF0EAC07-1A30-49BA-B8A0-367CA8ADA649}" srcId="{E8C5F992-CB9D-44F2-99D7-E9909D38FC26}" destId="{6760AFD2-079C-4705-B741-6F08F69CA07C}" srcOrd="2" destOrd="0" parTransId="{9A2E4AD5-1757-4731-9F0F-4BEF752ACAF0}" sibTransId="{4C283F3D-FD33-45D9-81C3-1410A7A7BE7A}"/>
    <dgm:cxn modelId="{7DE15C93-20EE-4E79-B695-0219424F0701}" srcId="{E8C5F992-CB9D-44F2-99D7-E9909D38FC26}" destId="{7E072D37-7078-4C02-8BE4-C5832A7FA797}" srcOrd="3" destOrd="0" parTransId="{C641AD85-4AE2-4EF6-8AB3-3DE46C402C04}" sibTransId="{2D9CA639-4720-48D8-9CB2-EA620334CEA9}"/>
    <dgm:cxn modelId="{E6B5EC24-C1A2-45C6-A4AE-97394502471B}" type="presOf" srcId="{7E072D37-7078-4C02-8BE4-C5832A7FA797}" destId="{9BA5638D-479D-4DE0-A039-70F3424F319D}" srcOrd="0" destOrd="0" presId="urn:microsoft.com/office/officeart/2005/8/layout/default"/>
    <dgm:cxn modelId="{485C5FD3-5C13-4AA3-B558-6E28BE9BF393}" type="presOf" srcId="{6D9F2333-2F4B-4CE7-9C35-AD586985E9DA}" destId="{3E7FF224-B641-4200-99DF-D86CBEF7232E}" srcOrd="0" destOrd="0" presId="urn:microsoft.com/office/officeart/2005/8/layout/default"/>
    <dgm:cxn modelId="{896306E1-FC95-44A4-B171-5E1F4B4FD0DA}" srcId="{E8C5F992-CB9D-44F2-99D7-E9909D38FC26}" destId="{DC4106DF-4773-4522-9EBC-1B6D5E7F923D}" srcOrd="0" destOrd="0" parTransId="{D655101C-862E-4B1E-9F24-BC379EFD251B}" sibTransId="{692E068E-28F5-4331-82F0-D3E93613DC78}"/>
    <dgm:cxn modelId="{764CC0EA-BC2B-41B5-A874-9BD05CB9BC73}" srcId="{E8C5F992-CB9D-44F2-99D7-E9909D38FC26}" destId="{6D9F2333-2F4B-4CE7-9C35-AD586985E9DA}" srcOrd="4" destOrd="0" parTransId="{E14B48F5-6D2D-4127-83C7-3FB79FBEB7B6}" sibTransId="{11B1F55C-3AC1-4D96-8E43-F9EB14F4DCBD}"/>
    <dgm:cxn modelId="{DCA868A3-A5A0-463B-B2C8-BF2706E0CE09}" srcId="{E8C5F992-CB9D-44F2-99D7-E9909D38FC26}" destId="{5FCB84E1-ADC8-46AE-9846-CFF87321806F}" srcOrd="5" destOrd="0" parTransId="{AC223F9F-E4AD-48C9-AD56-9E415EC91C47}" sibTransId="{C1DBDDD1-3CEF-4D55-A4E2-6605C19317E7}"/>
    <dgm:cxn modelId="{9961CCBE-945D-45CB-B20C-1B800E05B998}" type="presParOf" srcId="{4437D3E9-4B6C-433C-8208-8D3E8AC3FDDD}" destId="{207C925E-D703-4582-BB6C-D3E53A5BFADA}" srcOrd="0" destOrd="0" presId="urn:microsoft.com/office/officeart/2005/8/layout/default"/>
    <dgm:cxn modelId="{B3A4BD31-9891-4CBE-B1EC-1112D77C1CEC}" type="presParOf" srcId="{4437D3E9-4B6C-433C-8208-8D3E8AC3FDDD}" destId="{19227D3E-FB3B-4240-948D-FD605919EC7E}" srcOrd="1" destOrd="0" presId="urn:microsoft.com/office/officeart/2005/8/layout/default"/>
    <dgm:cxn modelId="{033E3FC4-61B4-4A5D-A242-DF0F5981C0B0}" type="presParOf" srcId="{4437D3E9-4B6C-433C-8208-8D3E8AC3FDDD}" destId="{16EB7569-E357-44A1-B612-BBB0615CE098}" srcOrd="2" destOrd="0" presId="urn:microsoft.com/office/officeart/2005/8/layout/default"/>
    <dgm:cxn modelId="{BE38689A-A5B4-42C4-8811-FED912C42816}" type="presParOf" srcId="{4437D3E9-4B6C-433C-8208-8D3E8AC3FDDD}" destId="{C5A69660-5646-4D23-B705-7C58AF82F309}" srcOrd="3" destOrd="0" presId="urn:microsoft.com/office/officeart/2005/8/layout/default"/>
    <dgm:cxn modelId="{02B7ACBB-27AE-4089-9E7D-E6446FB008A7}" type="presParOf" srcId="{4437D3E9-4B6C-433C-8208-8D3E8AC3FDDD}" destId="{E1130016-25BF-4409-8055-A3B53EB20C7B}" srcOrd="4" destOrd="0" presId="urn:microsoft.com/office/officeart/2005/8/layout/default"/>
    <dgm:cxn modelId="{73E05954-BF1E-4D3F-A465-087587399D07}" type="presParOf" srcId="{4437D3E9-4B6C-433C-8208-8D3E8AC3FDDD}" destId="{843BB51D-8AFB-43A4-8EA2-54F2B4CF1350}" srcOrd="5" destOrd="0" presId="urn:microsoft.com/office/officeart/2005/8/layout/default"/>
    <dgm:cxn modelId="{1D07AB54-7968-43D9-AF7D-A73836BC5E5B}" type="presParOf" srcId="{4437D3E9-4B6C-433C-8208-8D3E8AC3FDDD}" destId="{9BA5638D-479D-4DE0-A039-70F3424F319D}" srcOrd="6" destOrd="0" presId="urn:microsoft.com/office/officeart/2005/8/layout/default"/>
    <dgm:cxn modelId="{FD1F6F57-7D9C-4C8B-AAE6-CF0E068F0325}" type="presParOf" srcId="{4437D3E9-4B6C-433C-8208-8D3E8AC3FDDD}" destId="{139FA7E3-4934-4840-84BB-0AC8B11241D1}" srcOrd="7" destOrd="0" presId="urn:microsoft.com/office/officeart/2005/8/layout/default"/>
    <dgm:cxn modelId="{C76E8873-FCDE-47A8-9BD9-DD2E144FE800}" type="presParOf" srcId="{4437D3E9-4B6C-433C-8208-8D3E8AC3FDDD}" destId="{3E7FF224-B641-4200-99DF-D86CBEF7232E}" srcOrd="8" destOrd="0" presId="urn:microsoft.com/office/officeart/2005/8/layout/default"/>
    <dgm:cxn modelId="{FADF99B9-F370-4062-8E9F-5A02A84145C3}" type="presParOf" srcId="{4437D3E9-4B6C-433C-8208-8D3E8AC3FDDD}" destId="{7756DE67-E95F-4560-97C0-40DE23602F7C}" srcOrd="9" destOrd="0" presId="urn:microsoft.com/office/officeart/2005/8/layout/default"/>
    <dgm:cxn modelId="{E45261D8-6736-4CE8-A887-FDEB71199501}" type="presParOf" srcId="{4437D3E9-4B6C-433C-8208-8D3E8AC3FDDD}" destId="{2D2C259B-D8DE-4606-9B93-0928C795164B}" srcOrd="10" destOrd="0" presId="urn:microsoft.com/office/officeart/2005/8/layout/default"/>
    <dgm:cxn modelId="{0FD90949-43EA-44F1-AC80-CCA7EDF1216E}" type="presParOf" srcId="{4437D3E9-4B6C-433C-8208-8D3E8AC3FDDD}" destId="{6EC1209A-614D-43BA-97DE-D0FD83C76789}" srcOrd="11" destOrd="0" presId="urn:microsoft.com/office/officeart/2005/8/layout/default"/>
    <dgm:cxn modelId="{2238AC53-8A55-4B1E-91D7-B3E3166D95F0}" type="presParOf" srcId="{4437D3E9-4B6C-433C-8208-8D3E8AC3FDDD}" destId="{16655564-EDC4-47FB-B0EA-E82725769D60}" srcOrd="12" destOrd="0" presId="urn:microsoft.com/office/officeart/2005/8/layout/default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612BEF-459C-4E4F-BD0C-352D325DEF40}" type="doc">
      <dgm:prSet loTypeId="urn:microsoft.com/office/officeart/2005/8/layout/venn3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E53B189-0707-4064-9012-2711E3FFAF51}">
      <dgm:prSet phldrT="[Текст]"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М</a:t>
          </a:r>
          <a:endParaRPr lang="ru-RU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83B5739D-730E-4AFE-B96D-E4455600C418}" type="parTrans" cxnId="{4DE6CD2A-1886-4C46-9D77-B525569F2250}">
      <dgm:prSet/>
      <dgm:spPr/>
      <dgm:t>
        <a:bodyPr/>
        <a:lstStyle/>
        <a:p>
          <a:endParaRPr lang="ru-RU"/>
        </a:p>
      </dgm:t>
    </dgm:pt>
    <dgm:pt modelId="{B344321C-0B86-4D86-BBBA-01F7BE1DC4BD}" type="sibTrans" cxnId="{4DE6CD2A-1886-4C46-9D77-B525569F2250}">
      <dgm:prSet/>
      <dgm:spPr/>
      <dgm:t>
        <a:bodyPr/>
        <a:lstStyle/>
        <a:p>
          <a:endParaRPr lang="ru-RU"/>
        </a:p>
      </dgm:t>
    </dgm:pt>
    <dgm:pt modelId="{8FDD254B-A7A3-4B97-9FBB-6289B1A1C2D8}">
      <dgm:prSet phldrT="[Текст]"/>
      <dgm:spPr/>
      <dgm:t>
        <a:bodyPr/>
        <a:lstStyle/>
        <a:p>
          <a:r>
            <a:rPr lang="ru-RU" b="1" dirty="0" smtClean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О</a:t>
          </a:r>
          <a:endParaRPr lang="ru-RU" b="1" dirty="0">
            <a:solidFill>
              <a:srgbClr val="33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06A0B552-DD05-48D0-9362-8322752BB7E8}" type="parTrans" cxnId="{2A4D9614-457C-433E-94C6-B9DE1C56CE3A}">
      <dgm:prSet/>
      <dgm:spPr/>
      <dgm:t>
        <a:bodyPr/>
        <a:lstStyle/>
        <a:p>
          <a:endParaRPr lang="ru-RU"/>
        </a:p>
      </dgm:t>
    </dgm:pt>
    <dgm:pt modelId="{EBD29791-9A82-434A-9C55-C4C617D9F71B}" type="sibTrans" cxnId="{2A4D9614-457C-433E-94C6-B9DE1C56CE3A}">
      <dgm:prSet/>
      <dgm:spPr/>
      <dgm:t>
        <a:bodyPr/>
        <a:lstStyle/>
        <a:p>
          <a:endParaRPr lang="ru-RU"/>
        </a:p>
      </dgm:t>
    </dgm:pt>
    <dgm:pt modelId="{EF3DA76C-D868-4446-A08E-A80CAB3A147C}">
      <dgm:prSet phldrT="[Текст]"/>
      <dgm:spPr/>
      <dgm:t>
        <a:bodyPr/>
        <a:lstStyle/>
        <a:p>
          <a:r>
            <a:rPr lang="ru-RU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Л</a:t>
          </a:r>
          <a:endParaRPr lang="ru-RU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FA31BBBB-92DE-4318-A834-B18F8235697B}" type="parTrans" cxnId="{8F79C2C1-3D75-42AE-87F7-4C0C67E1C079}">
      <dgm:prSet/>
      <dgm:spPr/>
      <dgm:t>
        <a:bodyPr/>
        <a:lstStyle/>
        <a:p>
          <a:endParaRPr lang="ru-RU"/>
        </a:p>
      </dgm:t>
    </dgm:pt>
    <dgm:pt modelId="{8E855F78-1780-4BCE-855D-F60F50D6C929}" type="sibTrans" cxnId="{8F79C2C1-3D75-42AE-87F7-4C0C67E1C079}">
      <dgm:prSet/>
      <dgm:spPr/>
      <dgm:t>
        <a:bodyPr/>
        <a:lstStyle/>
        <a:p>
          <a:endParaRPr lang="ru-RU"/>
        </a:p>
      </dgm:t>
    </dgm:pt>
    <dgm:pt modelId="{D831D0E8-FC2F-417C-8A50-B7132907CF42}">
      <dgm:prSet phldrT="[Текст]"/>
      <dgm:spPr/>
      <dgm:t>
        <a:bodyPr/>
        <a:lstStyle/>
        <a:p>
          <a:r>
            <a:rPr lang="ru-RU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О</a:t>
          </a:r>
          <a:endParaRPr lang="ru-RU" b="1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D2906A97-F5A7-4243-91E1-2EDEF5FF9D0D}" type="parTrans" cxnId="{C556B844-3FF7-48D8-AAAE-B827F5A1606D}">
      <dgm:prSet/>
      <dgm:spPr/>
      <dgm:t>
        <a:bodyPr/>
        <a:lstStyle/>
        <a:p>
          <a:endParaRPr lang="ru-RU"/>
        </a:p>
      </dgm:t>
    </dgm:pt>
    <dgm:pt modelId="{C8376CF7-2716-44AF-B5BA-D986C510E351}" type="sibTrans" cxnId="{C556B844-3FF7-48D8-AAAE-B827F5A1606D}">
      <dgm:prSet/>
      <dgm:spPr/>
      <dgm:t>
        <a:bodyPr/>
        <a:lstStyle/>
        <a:p>
          <a:endParaRPr lang="ru-RU"/>
        </a:p>
      </dgm:t>
    </dgm:pt>
    <dgm:pt modelId="{446CA65D-CB69-46F3-B3D9-11BB3C3F4571}" type="pres">
      <dgm:prSet presAssocID="{66612BEF-459C-4E4F-BD0C-352D325DEF4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98A81F-6172-48FF-A315-DC20E1D6D860}" type="pres">
      <dgm:prSet presAssocID="{9E53B189-0707-4064-9012-2711E3FFAF51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3A0F06-B176-4222-B794-F8A2ACEF7896}" type="pres">
      <dgm:prSet presAssocID="{B344321C-0B86-4D86-BBBA-01F7BE1DC4BD}" presName="space" presStyleCnt="0"/>
      <dgm:spPr/>
    </dgm:pt>
    <dgm:pt modelId="{F714F26A-66E6-47A5-BA72-4D05BE71D5ED}" type="pres">
      <dgm:prSet presAssocID="{8FDD254B-A7A3-4B97-9FBB-6289B1A1C2D8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BB16E1-7DA5-48EB-B3D7-8BC424EC9F8B}" type="pres">
      <dgm:prSet presAssocID="{EBD29791-9A82-434A-9C55-C4C617D9F71B}" presName="space" presStyleCnt="0"/>
      <dgm:spPr/>
    </dgm:pt>
    <dgm:pt modelId="{71C6594F-E037-4259-BCD1-AAD3B842C68C}" type="pres">
      <dgm:prSet presAssocID="{EF3DA76C-D868-4446-A08E-A80CAB3A147C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E0814D-27E9-4EA5-92C4-69241B91B41B}" type="pres">
      <dgm:prSet presAssocID="{8E855F78-1780-4BCE-855D-F60F50D6C929}" presName="space" presStyleCnt="0"/>
      <dgm:spPr/>
    </dgm:pt>
    <dgm:pt modelId="{7639CDC6-C8AB-48DF-84F2-A06C8023F0E7}" type="pres">
      <dgm:prSet presAssocID="{D831D0E8-FC2F-417C-8A50-B7132907CF42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2F630B-594E-4031-B230-8D96841D8ABD}" type="presOf" srcId="{8FDD254B-A7A3-4B97-9FBB-6289B1A1C2D8}" destId="{F714F26A-66E6-47A5-BA72-4D05BE71D5ED}" srcOrd="0" destOrd="0" presId="urn:microsoft.com/office/officeart/2005/8/layout/venn3"/>
    <dgm:cxn modelId="{68E19F69-0767-4F44-9685-7224C21C6EBE}" type="presOf" srcId="{9E53B189-0707-4064-9012-2711E3FFAF51}" destId="{5E98A81F-6172-48FF-A315-DC20E1D6D860}" srcOrd="0" destOrd="0" presId="urn:microsoft.com/office/officeart/2005/8/layout/venn3"/>
    <dgm:cxn modelId="{4B3C1747-9E24-425C-90F3-B4A33E89A4B9}" type="presOf" srcId="{66612BEF-459C-4E4F-BD0C-352D325DEF40}" destId="{446CA65D-CB69-46F3-B3D9-11BB3C3F4571}" srcOrd="0" destOrd="0" presId="urn:microsoft.com/office/officeart/2005/8/layout/venn3"/>
    <dgm:cxn modelId="{3C130EFB-8EDF-4001-8A58-6506A3F5846E}" type="presOf" srcId="{EF3DA76C-D868-4446-A08E-A80CAB3A147C}" destId="{71C6594F-E037-4259-BCD1-AAD3B842C68C}" srcOrd="0" destOrd="0" presId="urn:microsoft.com/office/officeart/2005/8/layout/venn3"/>
    <dgm:cxn modelId="{2A4D9614-457C-433E-94C6-B9DE1C56CE3A}" srcId="{66612BEF-459C-4E4F-BD0C-352D325DEF40}" destId="{8FDD254B-A7A3-4B97-9FBB-6289B1A1C2D8}" srcOrd="1" destOrd="0" parTransId="{06A0B552-DD05-48D0-9362-8322752BB7E8}" sibTransId="{EBD29791-9A82-434A-9C55-C4C617D9F71B}"/>
    <dgm:cxn modelId="{42794D45-643C-4476-89FD-DFA0B0F3DEDB}" type="presOf" srcId="{D831D0E8-FC2F-417C-8A50-B7132907CF42}" destId="{7639CDC6-C8AB-48DF-84F2-A06C8023F0E7}" srcOrd="0" destOrd="0" presId="urn:microsoft.com/office/officeart/2005/8/layout/venn3"/>
    <dgm:cxn modelId="{C556B844-3FF7-48D8-AAAE-B827F5A1606D}" srcId="{66612BEF-459C-4E4F-BD0C-352D325DEF40}" destId="{D831D0E8-FC2F-417C-8A50-B7132907CF42}" srcOrd="3" destOrd="0" parTransId="{D2906A97-F5A7-4243-91E1-2EDEF5FF9D0D}" sibTransId="{C8376CF7-2716-44AF-B5BA-D986C510E351}"/>
    <dgm:cxn modelId="{8F79C2C1-3D75-42AE-87F7-4C0C67E1C079}" srcId="{66612BEF-459C-4E4F-BD0C-352D325DEF40}" destId="{EF3DA76C-D868-4446-A08E-A80CAB3A147C}" srcOrd="2" destOrd="0" parTransId="{FA31BBBB-92DE-4318-A834-B18F8235697B}" sibTransId="{8E855F78-1780-4BCE-855D-F60F50D6C929}"/>
    <dgm:cxn modelId="{4DE6CD2A-1886-4C46-9D77-B525569F2250}" srcId="{66612BEF-459C-4E4F-BD0C-352D325DEF40}" destId="{9E53B189-0707-4064-9012-2711E3FFAF51}" srcOrd="0" destOrd="0" parTransId="{83B5739D-730E-4AFE-B96D-E4455600C418}" sibTransId="{B344321C-0B86-4D86-BBBA-01F7BE1DC4BD}"/>
    <dgm:cxn modelId="{8BE83B67-71BC-4E22-9A03-48C89840D27A}" type="presParOf" srcId="{446CA65D-CB69-46F3-B3D9-11BB3C3F4571}" destId="{5E98A81F-6172-48FF-A315-DC20E1D6D860}" srcOrd="0" destOrd="0" presId="urn:microsoft.com/office/officeart/2005/8/layout/venn3"/>
    <dgm:cxn modelId="{69DB3563-E028-4CC8-B272-7638ED884A3A}" type="presParOf" srcId="{446CA65D-CB69-46F3-B3D9-11BB3C3F4571}" destId="{233A0F06-B176-4222-B794-F8A2ACEF7896}" srcOrd="1" destOrd="0" presId="urn:microsoft.com/office/officeart/2005/8/layout/venn3"/>
    <dgm:cxn modelId="{970B8C57-9728-4D3E-988A-86A7916A2FF2}" type="presParOf" srcId="{446CA65D-CB69-46F3-B3D9-11BB3C3F4571}" destId="{F714F26A-66E6-47A5-BA72-4D05BE71D5ED}" srcOrd="2" destOrd="0" presId="urn:microsoft.com/office/officeart/2005/8/layout/venn3"/>
    <dgm:cxn modelId="{AD6AF40B-BF56-4D3C-AC2B-41E2C2B85E32}" type="presParOf" srcId="{446CA65D-CB69-46F3-B3D9-11BB3C3F4571}" destId="{C1BB16E1-7DA5-48EB-B3D7-8BC424EC9F8B}" srcOrd="3" destOrd="0" presId="urn:microsoft.com/office/officeart/2005/8/layout/venn3"/>
    <dgm:cxn modelId="{64447D70-3D58-4916-A5CF-D89067470B17}" type="presParOf" srcId="{446CA65D-CB69-46F3-B3D9-11BB3C3F4571}" destId="{71C6594F-E037-4259-BCD1-AAD3B842C68C}" srcOrd="4" destOrd="0" presId="urn:microsoft.com/office/officeart/2005/8/layout/venn3"/>
    <dgm:cxn modelId="{BB6A6ADD-68FC-49AB-8B54-033A435AC646}" type="presParOf" srcId="{446CA65D-CB69-46F3-B3D9-11BB3C3F4571}" destId="{DEE0814D-27E9-4EA5-92C4-69241B91B41B}" srcOrd="5" destOrd="0" presId="urn:microsoft.com/office/officeart/2005/8/layout/venn3"/>
    <dgm:cxn modelId="{E1108B7E-1E7B-4F79-9D1D-2DF2192FF173}" type="presParOf" srcId="{446CA65D-CB69-46F3-B3D9-11BB3C3F4571}" destId="{7639CDC6-C8AB-48DF-84F2-A06C8023F0E7}" srcOrd="6" destOrd="0" presId="urn:microsoft.com/office/officeart/2005/8/layout/venn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AE1088C-D00C-4178-B118-09F4A6B86C1F}" type="doc">
      <dgm:prSet loTypeId="urn:microsoft.com/office/officeart/2005/8/layout/venn3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C3D1718-21F3-40E3-8073-40B31DB53FAD}">
      <dgm:prSet phldrT="[Текст]"/>
      <dgm:spPr/>
      <dgm:t>
        <a:bodyPr/>
        <a:lstStyle/>
        <a:p>
          <a:r>
            <a:rPr lang="ru-RU" b="1" dirty="0" smtClean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Д</a:t>
          </a:r>
          <a:endParaRPr lang="ru-RU" b="1" dirty="0">
            <a:solidFill>
              <a:srgbClr val="FF339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FB4F1DF5-F755-4EE5-941A-1EE9E50960FD}" type="parTrans" cxnId="{D9CBD004-72A9-4804-AE07-EA07791816CD}">
      <dgm:prSet/>
      <dgm:spPr/>
      <dgm:t>
        <a:bodyPr/>
        <a:lstStyle/>
        <a:p>
          <a:endParaRPr lang="ru-RU"/>
        </a:p>
      </dgm:t>
    </dgm:pt>
    <dgm:pt modelId="{B0E8BB12-CFD1-482C-816C-3326E2D567EA}" type="sibTrans" cxnId="{D9CBD004-72A9-4804-AE07-EA07791816CD}">
      <dgm:prSet/>
      <dgm:spPr/>
      <dgm:t>
        <a:bodyPr/>
        <a:lstStyle/>
        <a:p>
          <a:endParaRPr lang="ru-RU"/>
        </a:p>
      </dgm:t>
    </dgm:pt>
    <dgm:pt modelId="{CD68ACB4-957B-40B2-9AB7-BA3A4F59C6F2}">
      <dgm:prSet phldrT="[Текст]"/>
      <dgm:spPr/>
      <dgm:t>
        <a:bodyPr/>
        <a:lstStyle/>
        <a:p>
          <a:r>
            <a:rPr lang="ru-RU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Ц</a:t>
          </a:r>
          <a:endParaRPr lang="ru-RU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DEF4351E-9EF5-47B7-897D-CC7955255FCB}" type="parTrans" cxnId="{1B068332-028C-468D-9726-36F0F6D05170}">
      <dgm:prSet/>
      <dgm:spPr/>
      <dgm:t>
        <a:bodyPr/>
        <a:lstStyle/>
        <a:p>
          <a:endParaRPr lang="ru-RU"/>
        </a:p>
      </dgm:t>
    </dgm:pt>
    <dgm:pt modelId="{435A1D48-54BE-40D1-A469-D315A115FBC3}" type="sibTrans" cxnId="{1B068332-028C-468D-9726-36F0F6D05170}">
      <dgm:prSet/>
      <dgm:spPr/>
      <dgm:t>
        <a:bodyPr/>
        <a:lstStyle/>
        <a:p>
          <a:endParaRPr lang="ru-RU"/>
        </a:p>
      </dgm:t>
    </dgm:pt>
    <dgm:pt modelId="{55503469-2CDB-46B9-B6CD-6814AE157330}">
      <dgm:prSet phldrT="[Текст]"/>
      <dgm:spPr/>
      <dgm:t>
        <a:bodyPr/>
        <a:lstStyle/>
        <a:p>
          <a:r>
            <a: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Ы</a:t>
          </a:r>
          <a:endParaRPr lang="ru-RU" b="1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3DB5985F-6488-4E94-8920-B535FEFF2C99}" type="parTrans" cxnId="{546B6878-648D-45C1-B0B6-F7A7BCAA0958}">
      <dgm:prSet/>
      <dgm:spPr/>
      <dgm:t>
        <a:bodyPr/>
        <a:lstStyle/>
        <a:p>
          <a:endParaRPr lang="ru-RU"/>
        </a:p>
      </dgm:t>
    </dgm:pt>
    <dgm:pt modelId="{E8A7A12F-6080-4165-AF5C-B319E5396197}" type="sibTrans" cxnId="{546B6878-648D-45C1-B0B6-F7A7BCAA0958}">
      <dgm:prSet/>
      <dgm:spPr/>
      <dgm:t>
        <a:bodyPr/>
        <a:lstStyle/>
        <a:p>
          <a:endParaRPr lang="ru-RU"/>
        </a:p>
      </dgm:t>
    </dgm:pt>
    <dgm:pt modelId="{9B28D258-7D84-4D3E-A4D6-4DC2CAD20B9A}">
      <dgm:prSet phldrT="[Текст]"/>
      <dgm:spPr/>
      <dgm:t>
        <a:bodyPr/>
        <a:lstStyle/>
        <a:p>
          <a:r>
            <a:rPr lang="ru-RU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!</a:t>
          </a:r>
          <a:endParaRPr lang="ru-RU" b="1" dirty="0">
            <a:solidFill>
              <a:srgbClr val="00B0F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B341EC72-6504-4DCA-8202-7D7F2A012550}" type="parTrans" cxnId="{84003F47-7053-4016-9D12-B80EDC0D38E5}">
      <dgm:prSet/>
      <dgm:spPr/>
      <dgm:t>
        <a:bodyPr/>
        <a:lstStyle/>
        <a:p>
          <a:endParaRPr lang="ru-RU"/>
        </a:p>
      </dgm:t>
    </dgm:pt>
    <dgm:pt modelId="{DC2A7713-49B2-47A6-92E6-BC5A4E987498}" type="sibTrans" cxnId="{84003F47-7053-4016-9D12-B80EDC0D38E5}">
      <dgm:prSet/>
      <dgm:spPr/>
      <dgm:t>
        <a:bodyPr/>
        <a:lstStyle/>
        <a:p>
          <a:endParaRPr lang="ru-RU"/>
        </a:p>
      </dgm:t>
    </dgm:pt>
    <dgm:pt modelId="{F0D1C6A0-6AE3-4478-BCA0-1963AF8130D5}" type="pres">
      <dgm:prSet presAssocID="{EAE1088C-D00C-4178-B118-09F4A6B86C1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9C5F6B0-4D31-493A-9460-1EC566C3BB84}" type="pres">
      <dgm:prSet presAssocID="{3C3D1718-21F3-40E3-8073-40B31DB53FAD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42DF3E-E78D-462F-A5CC-E16C67B01821}" type="pres">
      <dgm:prSet presAssocID="{B0E8BB12-CFD1-482C-816C-3326E2D567EA}" presName="space" presStyleCnt="0"/>
      <dgm:spPr/>
    </dgm:pt>
    <dgm:pt modelId="{6EF1AF08-9334-480F-9092-2F9E329DD69C}" type="pres">
      <dgm:prSet presAssocID="{CD68ACB4-957B-40B2-9AB7-BA3A4F59C6F2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C4B1EE-0694-4A8B-ADE2-6079FF95B405}" type="pres">
      <dgm:prSet presAssocID="{435A1D48-54BE-40D1-A469-D315A115FBC3}" presName="space" presStyleCnt="0"/>
      <dgm:spPr/>
    </dgm:pt>
    <dgm:pt modelId="{6FC185DC-2AFF-4C48-ABA6-A267AA6D91B6}" type="pres">
      <dgm:prSet presAssocID="{55503469-2CDB-46B9-B6CD-6814AE157330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737D8B-7FC9-4805-BF3E-0815E46E311C}" type="pres">
      <dgm:prSet presAssocID="{E8A7A12F-6080-4165-AF5C-B319E5396197}" presName="space" presStyleCnt="0"/>
      <dgm:spPr/>
    </dgm:pt>
    <dgm:pt modelId="{218F0263-153A-4B8C-B3FB-8AB83B00CF86}" type="pres">
      <dgm:prSet presAssocID="{9B28D258-7D84-4D3E-A4D6-4DC2CAD20B9A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EE03C4-407F-49DD-9DD6-3A6502AFC9C8}" type="presOf" srcId="{CD68ACB4-957B-40B2-9AB7-BA3A4F59C6F2}" destId="{6EF1AF08-9334-480F-9092-2F9E329DD69C}" srcOrd="0" destOrd="0" presId="urn:microsoft.com/office/officeart/2005/8/layout/venn3"/>
    <dgm:cxn modelId="{84003F47-7053-4016-9D12-B80EDC0D38E5}" srcId="{EAE1088C-D00C-4178-B118-09F4A6B86C1F}" destId="{9B28D258-7D84-4D3E-A4D6-4DC2CAD20B9A}" srcOrd="3" destOrd="0" parTransId="{B341EC72-6504-4DCA-8202-7D7F2A012550}" sibTransId="{DC2A7713-49B2-47A6-92E6-BC5A4E987498}"/>
    <dgm:cxn modelId="{546B6878-648D-45C1-B0B6-F7A7BCAA0958}" srcId="{EAE1088C-D00C-4178-B118-09F4A6B86C1F}" destId="{55503469-2CDB-46B9-B6CD-6814AE157330}" srcOrd="2" destOrd="0" parTransId="{3DB5985F-6488-4E94-8920-B535FEFF2C99}" sibTransId="{E8A7A12F-6080-4165-AF5C-B319E5396197}"/>
    <dgm:cxn modelId="{1B068332-028C-468D-9726-36F0F6D05170}" srcId="{EAE1088C-D00C-4178-B118-09F4A6B86C1F}" destId="{CD68ACB4-957B-40B2-9AB7-BA3A4F59C6F2}" srcOrd="1" destOrd="0" parTransId="{DEF4351E-9EF5-47B7-897D-CC7955255FCB}" sibTransId="{435A1D48-54BE-40D1-A469-D315A115FBC3}"/>
    <dgm:cxn modelId="{0BB5287D-DF5B-4D09-97F3-4BD5D509FFDE}" type="presOf" srcId="{EAE1088C-D00C-4178-B118-09F4A6B86C1F}" destId="{F0D1C6A0-6AE3-4478-BCA0-1963AF8130D5}" srcOrd="0" destOrd="0" presId="urn:microsoft.com/office/officeart/2005/8/layout/venn3"/>
    <dgm:cxn modelId="{D9CBD004-72A9-4804-AE07-EA07791816CD}" srcId="{EAE1088C-D00C-4178-B118-09F4A6B86C1F}" destId="{3C3D1718-21F3-40E3-8073-40B31DB53FAD}" srcOrd="0" destOrd="0" parTransId="{FB4F1DF5-F755-4EE5-941A-1EE9E50960FD}" sibTransId="{B0E8BB12-CFD1-482C-816C-3326E2D567EA}"/>
    <dgm:cxn modelId="{D7C5E029-1DE2-4377-B4A5-22A86EF20D68}" type="presOf" srcId="{3C3D1718-21F3-40E3-8073-40B31DB53FAD}" destId="{F9C5F6B0-4D31-493A-9460-1EC566C3BB84}" srcOrd="0" destOrd="0" presId="urn:microsoft.com/office/officeart/2005/8/layout/venn3"/>
    <dgm:cxn modelId="{A86D07FB-4686-4BE2-8406-D5F24670559C}" type="presOf" srcId="{9B28D258-7D84-4D3E-A4D6-4DC2CAD20B9A}" destId="{218F0263-153A-4B8C-B3FB-8AB83B00CF86}" srcOrd="0" destOrd="0" presId="urn:microsoft.com/office/officeart/2005/8/layout/venn3"/>
    <dgm:cxn modelId="{A3EAD09D-CE0C-47CF-97B9-3E1D8D734C68}" type="presOf" srcId="{55503469-2CDB-46B9-B6CD-6814AE157330}" destId="{6FC185DC-2AFF-4C48-ABA6-A267AA6D91B6}" srcOrd="0" destOrd="0" presId="urn:microsoft.com/office/officeart/2005/8/layout/venn3"/>
    <dgm:cxn modelId="{EFA304F4-D2B2-4119-BE35-5DB00E078961}" type="presParOf" srcId="{F0D1C6A0-6AE3-4478-BCA0-1963AF8130D5}" destId="{F9C5F6B0-4D31-493A-9460-1EC566C3BB84}" srcOrd="0" destOrd="0" presId="urn:microsoft.com/office/officeart/2005/8/layout/venn3"/>
    <dgm:cxn modelId="{4DE58469-B2BF-4098-8590-D1B9B0EA4BF9}" type="presParOf" srcId="{F0D1C6A0-6AE3-4478-BCA0-1963AF8130D5}" destId="{B842DF3E-E78D-462F-A5CC-E16C67B01821}" srcOrd="1" destOrd="0" presId="urn:microsoft.com/office/officeart/2005/8/layout/venn3"/>
    <dgm:cxn modelId="{8E1AE81A-D653-40AA-BDDC-24A927487D5D}" type="presParOf" srcId="{F0D1C6A0-6AE3-4478-BCA0-1963AF8130D5}" destId="{6EF1AF08-9334-480F-9092-2F9E329DD69C}" srcOrd="2" destOrd="0" presId="urn:microsoft.com/office/officeart/2005/8/layout/venn3"/>
    <dgm:cxn modelId="{2B4AA82A-D55B-4D6B-94DE-FE103F214AFC}" type="presParOf" srcId="{F0D1C6A0-6AE3-4478-BCA0-1963AF8130D5}" destId="{B4C4B1EE-0694-4A8B-ADE2-6079FF95B405}" srcOrd="3" destOrd="0" presId="urn:microsoft.com/office/officeart/2005/8/layout/venn3"/>
    <dgm:cxn modelId="{6EDA01C2-C1FE-484F-88A2-DED5C7E3722E}" type="presParOf" srcId="{F0D1C6A0-6AE3-4478-BCA0-1963AF8130D5}" destId="{6FC185DC-2AFF-4C48-ABA6-A267AA6D91B6}" srcOrd="4" destOrd="0" presId="urn:microsoft.com/office/officeart/2005/8/layout/venn3"/>
    <dgm:cxn modelId="{C5FD2DD5-8796-45EC-BA7A-FCF06181A44F}" type="presParOf" srcId="{F0D1C6A0-6AE3-4478-BCA0-1963AF8130D5}" destId="{8F737D8B-7FC9-4805-BF3E-0815E46E311C}" srcOrd="5" destOrd="0" presId="urn:microsoft.com/office/officeart/2005/8/layout/venn3"/>
    <dgm:cxn modelId="{5CB69319-EC83-4710-96B6-5B1C9B083745}" type="presParOf" srcId="{F0D1C6A0-6AE3-4478-BCA0-1963AF8130D5}" destId="{218F0263-153A-4B8C-B3FB-8AB83B00CF86}" srcOrd="6" destOrd="0" presId="urn:microsoft.com/office/officeart/2005/8/layout/venn3"/>
  </dgm:cxnLst>
  <dgm:bg>
    <a:noFill/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07.01.2010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07.01.2010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randomBar dir="vert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hyperlink" Target="http://pynokio.narod.ru/vopros.gif" TargetMode="Externa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diagramLayout" Target="../diagrams/layout2.xml"/><Relationship Id="rId7" Type="http://schemas.openxmlformats.org/officeDocument/2006/relationships/diagramLayout" Target="../diagrams/layout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3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33.gif"/><Relationship Id="rId4" Type="http://schemas.openxmlformats.org/officeDocument/2006/relationships/diagramQuickStyle" Target="../diagrams/quickStyle2.xml"/><Relationship Id="rId9" Type="http://schemas.openxmlformats.org/officeDocument/2006/relationships/diagramColors" Target="../diagrams/colors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bigfoto.ru/gallery/albums/userpics/12002/normal_pravinciya.jpg" TargetMode="External"/><Relationship Id="rId3" Type="http://schemas.openxmlformats.org/officeDocument/2006/relationships/hyperlink" Target="http://img-fotki.yandex.ru/get/24/giva-nadiya.5/0_f34c_a857f9bc_XL" TargetMode="External"/><Relationship Id="rId7" Type="http://schemas.openxmlformats.org/officeDocument/2006/relationships/hyperlink" Target="http://tv.akado.ru/ai/picture/6088494/big/Aptera_Typ-1_Wallpaperc.jpg" TargetMode="External"/><Relationship Id="rId2" Type="http://schemas.openxmlformats.org/officeDocument/2006/relationships/hyperlink" Target="http://shop.gum.by/files/images/troika_11140148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g11.nnm.ru/9/1/d/4/7/91d47f615ae1edbc9a607b3025dc5371_full.jpg" TargetMode="External"/><Relationship Id="rId11" Type="http://schemas.openxmlformats.org/officeDocument/2006/relationships/hyperlink" Target="http://www.liveastrology.org/images/dni_nedeli_k.gif" TargetMode="External"/><Relationship Id="rId5" Type="http://schemas.openxmlformats.org/officeDocument/2006/relationships/hyperlink" Target="http://photo.motronline.com/data/media/2/2.JPG" TargetMode="External"/><Relationship Id="rId10" Type="http://schemas.openxmlformats.org/officeDocument/2006/relationships/hyperlink" Target="http://miss-star.ru/girls/271/talanti/4.jpg" TargetMode="External"/><Relationship Id="rId4" Type="http://schemas.openxmlformats.org/officeDocument/2006/relationships/hyperlink" Target="http://www.rosox.ru/albums/image/deti/3005831.JPG" TargetMode="External"/><Relationship Id="rId9" Type="http://schemas.openxmlformats.org/officeDocument/2006/relationships/hyperlink" Target="http://img.sunhome.ru/UsersGallery/102007/11153659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prazdnik-moscow.ru/foto/trnsp/auto/carety2/big/9.jpg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gif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5214942" cy="1828800"/>
          </a:xfrm>
          <a:noFill/>
        </p:spPr>
        <p:txBody>
          <a:bodyPr>
            <a:scene3d>
              <a:camera prst="isometricOffAxis1Right"/>
              <a:lightRig rig="freezing" dir="t">
                <a:rot lat="0" lon="0" rev="5640000"/>
              </a:lightRig>
            </a:scene3d>
            <a:sp3d extrusionH="57150" prstMaterial="flat">
              <a:bevelT w="38100" h="38100" prst="angle"/>
              <a:contourClr>
                <a:schemeClr val="tx2"/>
              </a:contourClr>
            </a:sp3d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Мир вокруг нас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571876"/>
            <a:ext cx="9144000" cy="2057852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ru-RU" sz="8800" b="1" spc="600" dirty="0" smtClean="0">
                <a:ln w="38100"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men" pitchFamily="34" charset="-52"/>
              </a:rPr>
              <a:t>Когда придёт суббота</a:t>
            </a:r>
            <a:endParaRPr lang="ru-RU" sz="8800" b="1" spc="600" dirty="0">
              <a:ln w="38100"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rmen" pitchFamily="34" charset="-52"/>
            </a:endParaRPr>
          </a:p>
        </p:txBody>
      </p:sp>
      <p:pic>
        <p:nvPicPr>
          <p:cNvPr id="7170" name="Picture 2" descr="Картинка 69 из 15044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786446" y="1071546"/>
            <a:ext cx="2887429" cy="2166926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а 2 из 2898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857232"/>
            <a:ext cx="4714908" cy="35361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Картинка 7 из 1939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0997" y="3143248"/>
            <a:ext cx="4667283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18 из 2785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3034282"/>
            <a:ext cx="4933949" cy="36379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Картинка 4 из 18963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000108"/>
            <a:ext cx="4643470" cy="35111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-облако 1"/>
          <p:cNvSpPr/>
          <p:nvPr/>
        </p:nvSpPr>
        <p:spPr>
          <a:xfrm>
            <a:off x="2214546" y="785794"/>
            <a:ext cx="6786610" cy="1643074"/>
          </a:xfrm>
          <a:prstGeom prst="cloudCallout">
            <a:avLst>
              <a:gd name="adj1" fmla="val 28184"/>
              <a:gd name="adj2" fmla="val 20663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Только что прозвенел звонок на урок. И этот звонок уже в прошлом.                                                      А звонок с урока ждёт вас в будущем.</a:t>
            </a:r>
            <a:b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026" name="Picture 2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58" y="4572008"/>
            <a:ext cx="1408113" cy="2139950"/>
          </a:xfrm>
          <a:prstGeom prst="rect">
            <a:avLst/>
          </a:prstGeom>
          <a:noFill/>
        </p:spPr>
      </p:pic>
      <p:pic>
        <p:nvPicPr>
          <p:cNvPr id="26626" name="Picture 2" descr="Картинка 2 из 103406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2857496"/>
            <a:ext cx="4929222" cy="349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643702" y="4643446"/>
            <a:ext cx="2286000" cy="2047875"/>
          </a:xfrm>
          <a:prstGeom prst="rect">
            <a:avLst/>
          </a:prstGeom>
          <a:noFill/>
        </p:spPr>
      </p:pic>
      <p:sp>
        <p:nvSpPr>
          <p:cNvPr id="4" name="Выноска-облако 3"/>
          <p:cNvSpPr/>
          <p:nvPr/>
        </p:nvSpPr>
        <p:spPr>
          <a:xfrm>
            <a:off x="3571868" y="857232"/>
            <a:ext cx="5286412" cy="1500198"/>
          </a:xfrm>
          <a:prstGeom prst="cloudCallout">
            <a:avLst>
              <a:gd name="adj1" fmla="val 5937"/>
              <a:gd name="adj2" fmla="val 239491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Какой мальчик скажет, что время летит? А кому покажется, что оно идёт медленно – медленно?</a:t>
            </a:r>
            <a:b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7650" name="Picture 2" descr="Картинка 3 из 104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214422"/>
            <a:ext cx="2286016" cy="34376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2" name="Picture 4" descr="Картинка 25 из 1923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3428992" y="2928934"/>
            <a:ext cx="2286015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428992" y="6000768"/>
            <a:ext cx="2286016" cy="35719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4286256"/>
            <a:ext cx="2286016" cy="35719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-облако 1"/>
          <p:cNvSpPr/>
          <p:nvPr/>
        </p:nvSpPr>
        <p:spPr>
          <a:xfrm>
            <a:off x="4214810" y="785794"/>
            <a:ext cx="4786346" cy="928694"/>
          </a:xfrm>
          <a:prstGeom prst="cloudCallout">
            <a:avLst>
              <a:gd name="adj1" fmla="val 19114"/>
              <a:gd name="adj2" fmla="val 371726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Я вчера потерял время...</a:t>
            </a:r>
            <a:b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026" name="Picture 2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58" y="4572008"/>
            <a:ext cx="1408113" cy="2139950"/>
          </a:xfrm>
          <a:prstGeom prst="rect">
            <a:avLst/>
          </a:prstGeom>
          <a:noFill/>
        </p:spPr>
      </p:pic>
      <p:pic>
        <p:nvPicPr>
          <p:cNvPr id="28674" name="Picture 2" descr="Картинка 1 из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571876"/>
            <a:ext cx="3843334" cy="2966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78" name="Picture 6" descr="Картинка 84 из 22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0298" y="2643182"/>
            <a:ext cx="3571900" cy="26003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лако 1"/>
          <p:cNvSpPr/>
          <p:nvPr/>
        </p:nvSpPr>
        <p:spPr>
          <a:xfrm>
            <a:off x="4572000" y="785794"/>
            <a:ext cx="4357718" cy="4500594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72066" y="1571612"/>
            <a:ext cx="378621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Надо мной проходят дни.</a:t>
            </a:r>
            <a:b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</a:b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День за днем идут они.</a:t>
            </a:r>
            <a:b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</a:b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Вот плетется День Ленивый —</a:t>
            </a:r>
            <a:b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</a:b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Неумытый, некрасивый…</a:t>
            </a:r>
          </a:p>
          <a:p>
            <a:pPr lvl="0"/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/>
            </a:r>
            <a:b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</a:b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Вот шагает День Труда — </a:t>
            </a:r>
            <a:b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</a:b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Свежий,  бодрый,  как всегда.</a:t>
            </a:r>
            <a:b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</a:b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Вот несется День Удач.</a:t>
            </a:r>
            <a:b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</a:b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День Удач несется вскачь!</a:t>
            </a:r>
            <a:endParaRPr lang="ru-RU" sz="2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pic>
        <p:nvPicPr>
          <p:cNvPr id="3078" name="Picture 6" descr="Картинка 426 из 15044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285992"/>
            <a:ext cx="4357686" cy="43252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-облако 1"/>
          <p:cNvSpPr/>
          <p:nvPr/>
        </p:nvSpPr>
        <p:spPr>
          <a:xfrm>
            <a:off x="214282" y="714356"/>
            <a:ext cx="5286412" cy="2357454"/>
          </a:xfrm>
          <a:prstGeom prst="cloudCallout">
            <a:avLst>
              <a:gd name="adj1" fmla="val -23993"/>
              <a:gd name="adj2" fmla="val 13188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Братьев этих ровно семь.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Вам они известны всем.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Каждую неделю кругом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Ходят братья друг за другом.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Попрощается последний —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Появляется передний.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026" name="Picture 2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42844" y="4572008"/>
            <a:ext cx="1408113" cy="2139950"/>
          </a:xfrm>
          <a:prstGeom prst="rect">
            <a:avLst/>
          </a:prstGeom>
          <a:noFill/>
        </p:spPr>
      </p:pic>
      <p:pic>
        <p:nvPicPr>
          <p:cNvPr id="29702" name="Picture 6" descr="Картинка 84 из 9538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2630085"/>
            <a:ext cx="3714760" cy="38850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Картинка 261 из 9532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732235"/>
            <a:ext cx="8001056" cy="5911475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643702" y="4643446"/>
            <a:ext cx="2286000" cy="2047875"/>
          </a:xfrm>
          <a:prstGeom prst="rect">
            <a:avLst/>
          </a:prstGeom>
          <a:noFill/>
        </p:spPr>
      </p:pic>
      <p:sp>
        <p:nvSpPr>
          <p:cNvPr id="5" name="Выноска-облако 4"/>
          <p:cNvSpPr/>
          <p:nvPr/>
        </p:nvSpPr>
        <p:spPr>
          <a:xfrm>
            <a:off x="214282" y="714356"/>
            <a:ext cx="8715436" cy="2857520"/>
          </a:xfrm>
          <a:prstGeom prst="cloudCallout">
            <a:avLst>
              <a:gd name="adj1" fmla="val 22825"/>
              <a:gd name="adj2" fmla="val 106189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Названия дней недели сохранились со времён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Древней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Руси, кроме названий «воскресенье» и «суббота». «Воскресенье», день отдыха, назывался раньше «неделя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», «день недельный», отсюда и пошло название на все семь дней – «неделя». Название «суббота» пришло к нам из стран Древнего Востока.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5124" name="Picture 4" descr="Картинка 205 из 49153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3643314"/>
            <a:ext cx="4000528" cy="3055591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643446"/>
            <a:ext cx="2286000" cy="2047875"/>
          </a:xfrm>
          <a:prstGeom prst="rect">
            <a:avLst/>
          </a:prstGeom>
          <a:noFill/>
        </p:spPr>
      </p:pic>
      <p:sp>
        <p:nvSpPr>
          <p:cNvPr id="5" name="Выноска-облако 4"/>
          <p:cNvSpPr/>
          <p:nvPr/>
        </p:nvSpPr>
        <p:spPr>
          <a:xfrm>
            <a:off x="214282" y="714356"/>
            <a:ext cx="8715436" cy="2143140"/>
          </a:xfrm>
          <a:prstGeom prst="cloudCallout">
            <a:avLst>
              <a:gd name="adj1" fmla="val -22639"/>
              <a:gd name="adj2" fmla="val 149499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Другие дни недели остались  такими же, как в старину: «понедельник» - день после недели, «вторник» - второй день недели, «среда» - середина недели, «четверг» - четвёртый день недели, «пятница» - пятый день.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7" name="Picture 2" descr="Картинка 69 из 15044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572000" y="3286124"/>
            <a:ext cx="4315296" cy="3238496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-облако 1"/>
          <p:cNvSpPr/>
          <p:nvPr/>
        </p:nvSpPr>
        <p:spPr>
          <a:xfrm>
            <a:off x="3571868" y="785794"/>
            <a:ext cx="5429288" cy="2214578"/>
          </a:xfrm>
          <a:prstGeom prst="cloudCallout">
            <a:avLst>
              <a:gd name="adj1" fmla="val 23739"/>
              <a:gd name="adj2" fmla="val 13548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— Как пятница долго тянется.</a:t>
            </a:r>
            <a:b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Я не играю. Жду.</a:t>
            </a:r>
            <a:b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Друг мне сказал:</a:t>
            </a:r>
            <a:b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— В субботу</a:t>
            </a:r>
            <a:b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Я непременно приду.</a:t>
            </a:r>
            <a:b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026" name="Picture 2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58" y="4572008"/>
            <a:ext cx="1408113" cy="2139950"/>
          </a:xfrm>
          <a:prstGeom prst="rect">
            <a:avLst/>
          </a:prstGeom>
          <a:noFill/>
        </p:spPr>
      </p:pic>
      <p:sp>
        <p:nvSpPr>
          <p:cNvPr id="6" name="Выноска-облако 5"/>
          <p:cNvSpPr/>
          <p:nvPr/>
        </p:nvSpPr>
        <p:spPr>
          <a:xfrm>
            <a:off x="357158" y="5500702"/>
            <a:ext cx="4714908" cy="1071570"/>
          </a:xfrm>
          <a:prstGeom prst="cloudCallout">
            <a:avLst>
              <a:gd name="adj1" fmla="val 101344"/>
              <a:gd name="adj2" fmla="val -86756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— Когда придёт суббота?</a:t>
            </a:r>
            <a:b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7" name="Picture 6" descr="Картинка 96 из 15027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928802"/>
            <a:ext cx="4071966" cy="3187518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-облако 1"/>
          <p:cNvSpPr/>
          <p:nvPr/>
        </p:nvSpPr>
        <p:spPr>
          <a:xfrm>
            <a:off x="142844" y="785794"/>
            <a:ext cx="8858312" cy="1785950"/>
          </a:xfrm>
          <a:prstGeom prst="cloudCallout">
            <a:avLst>
              <a:gd name="adj1" fmla="val -35976"/>
              <a:gd name="adj2" fmla="val 19248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026" name="Picture 2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42844" y="4572008"/>
            <a:ext cx="1408113" cy="2139950"/>
          </a:xfrm>
          <a:prstGeom prst="rect">
            <a:avLst/>
          </a:prstGeom>
          <a:noFill/>
        </p:spPr>
      </p:pic>
      <p:graphicFrame>
        <p:nvGraphicFramePr>
          <p:cNvPr id="7" name="Схема 6"/>
          <p:cNvGraphicFramePr/>
          <p:nvPr/>
        </p:nvGraphicFramePr>
        <p:xfrm>
          <a:off x="2214546" y="2857496"/>
          <a:ext cx="6929454" cy="3857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428596" y="928670"/>
            <a:ext cx="84296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Какой сегодня день недели?                                                                                                               Найдите карточку с названием дня недели, который был вчера. Теперь найдите карточку с названием того дня, который будет завтра.  Итак, сегодня…                                    Через сколько дней придет суббота? А воскресенье? Есть ли у вас любимые                            дни недели? Какие? Почему именно эти?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лна 1"/>
          <p:cNvSpPr/>
          <p:nvPr/>
        </p:nvSpPr>
        <p:spPr>
          <a:xfrm>
            <a:off x="3643306" y="3786190"/>
            <a:ext cx="2143140" cy="857256"/>
          </a:xfrm>
          <a:prstGeom prst="wave">
            <a:avLst/>
          </a:prstGeom>
          <a:solidFill>
            <a:srgbClr val="FF000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ВОСКРЕСЕНЬЕ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Волна 2"/>
          <p:cNvSpPr/>
          <p:nvPr/>
        </p:nvSpPr>
        <p:spPr>
          <a:xfrm>
            <a:off x="6286512" y="4572008"/>
            <a:ext cx="2143140" cy="857256"/>
          </a:xfrm>
          <a:prstGeom prst="wave">
            <a:avLst/>
          </a:prstGeom>
          <a:solidFill>
            <a:srgbClr val="CCCC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СУББОТА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6643702" y="5857892"/>
            <a:ext cx="2143140" cy="857256"/>
          </a:xfrm>
          <a:prstGeom prst="wave">
            <a:avLst/>
          </a:prstGeom>
          <a:solidFill>
            <a:srgbClr val="FF00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ПЯТНИЦА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Волна 4"/>
          <p:cNvSpPr/>
          <p:nvPr/>
        </p:nvSpPr>
        <p:spPr>
          <a:xfrm>
            <a:off x="3786182" y="5572140"/>
            <a:ext cx="2143140" cy="857256"/>
          </a:xfrm>
          <a:prstGeom prst="wave">
            <a:avLst/>
          </a:prstGeom>
          <a:solidFill>
            <a:srgbClr val="99FF66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ЧЕТВЕРГ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Волна 5"/>
          <p:cNvSpPr/>
          <p:nvPr/>
        </p:nvSpPr>
        <p:spPr>
          <a:xfrm>
            <a:off x="6572264" y="3071810"/>
            <a:ext cx="2143140" cy="857256"/>
          </a:xfrm>
          <a:prstGeom prst="wave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СРЕДА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Волна 6"/>
          <p:cNvSpPr/>
          <p:nvPr/>
        </p:nvSpPr>
        <p:spPr>
          <a:xfrm>
            <a:off x="1357290" y="4714884"/>
            <a:ext cx="2143140" cy="857256"/>
          </a:xfrm>
          <a:prstGeom prst="wave">
            <a:avLst/>
          </a:prstGeom>
          <a:solidFill>
            <a:srgbClr val="FF990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ПОНЕДЕЛЬНИК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Волна 7"/>
          <p:cNvSpPr/>
          <p:nvPr/>
        </p:nvSpPr>
        <p:spPr>
          <a:xfrm>
            <a:off x="285720" y="5857892"/>
            <a:ext cx="2143140" cy="857256"/>
          </a:xfrm>
          <a:prstGeom prst="wave">
            <a:avLst/>
          </a:prstGeom>
          <a:solidFill>
            <a:srgbClr val="00B0F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ВТОРНИК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9" name="Picture 2" descr="Картинка 171 из 16884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57224" y="1285860"/>
            <a:ext cx="2816097" cy="2857496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73 -0.08495 C -0.06077 -0.09583 -0.06077 -0.11319 -0.06563 -0.12292 C -0.06997 -0.13148 -0.07448 -0.14329 -0.07638 -0.15324 C -0.07796 -0.16134 -0.07952 -0.16921 -0.08108 -0.17708 C -0.08211 -0.18241 -0.08473 -0.19282 -0.08473 -0.19282 C -0.08386 -0.22569 -0.08421 -0.34144 -0.07987 -0.35787 C -0.079 -0.39653 -0.07066 -0.45949 -0.08698 -0.49444 C -0.08785 -0.49861 -0.08888 -0.50833 -0.09063 -0.51181 C -0.09341 -0.51713 -0.10139 -0.51782 -0.10139 -0.52616 " pathEditMode="relative" ptsTypes="ffffffff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7778E-6 -6.93889E-18 C -0.00626 -0.02199 0.00138 0.00301 -0.00469 -0.01273 C -0.00713 -0.01922 -0.00782 -0.02801 -0.00956 -0.03496 C -0.01147 -0.04213 -0.01303 -0.05718 -0.01303 -0.05718 C -0.01199 -0.08195 -0.01338 -0.10926 -0.00469 -0.13172 C -0.00296 -0.14792 0.00138 -0.16273 0.00607 -0.17778 C 0.00711 -0.18565 0.0085 -0.19028 0.01197 -0.19676 C 0.0177 -0.22709 0.02551 -0.25648 0.03454 -0.28565 C 0.03576 -0.2963 0.03767 -0.3 0.04044 -0.30949 C 0.04235 -0.32477 0.04374 -0.33982 0.04878 -0.35394 C 0.05242 -0.37709 0.06093 -0.40579 0.06909 -0.42709 C 0.07395 -0.43959 0.07708 -0.4551 0.08454 -0.46505 C 0.08662 -0.47315 0.09044 -0.47894 0.09409 -0.48565 C 0.09791 -0.4926 0.09878 -0.49838 0.10364 -0.50486 C 0.10537 -0.51135 0.10624 -0.51528 0.11076 -0.51898 C 0.11353 -0.52662 0.1177 -0.52986 0.12152 -0.53658 C 0.12534 -0.55093 0.13472 -0.56366 0.14287 -0.57454 C 0.14461 -0.58403 0.15051 -0.59028 0.15485 -0.59838 C 0.16197 -0.61181 0.17083 -0.62107 0.17985 -0.63172 C 0.1894 -0.64329 0.19895 -0.65417 0.21076 -0.66181 C 0.21406 -0.66829 0.21579 -0.66968 0.22152 -0.67153 C 0.23124 -0.6801 0.24097 -0.68912 0.25242 -0.69213 C 0.26093 -0.69746 0.26944 -0.69954 0.27864 -0.70162 C 0.31006 -0.69861 0.34114 -0.69422 0.37274 -0.69213 C 0.37725 -0.68797 0.38281 -0.68473 0.38819 -0.68264 C 0.39183 -0.67755 0.39565 -0.67408 0.39999 -0.66991 C 0.40277 -0.65926 0.40138 -0.66343 0.40364 -0.65718 " pathEditMode="relative" ptsTypes="ffffffffffffffffffffffffff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06 -0.0882 C -0.02448 -0.09098 -0.01945 -0.08773 -0.02396 -0.09445 C -0.02778 -0.1 -0.03195 -0.1051 -0.03594 -0.11042 C -0.04028 -0.11621 -0.04097 -0.12315 -0.04427 -0.1294 C -0.04584 -0.13588 -0.04861 -0.14121 -0.05139 -0.14699 C -0.0533 -0.15718 -0.05556 -0.1669 -0.05729 -0.17709 C -0.05695 -0.1919 -0.05729 -0.20672 -0.05625 -0.22153 C -0.05591 -0.22523 -0.0507 -0.23473 -0.04896 -0.2375 C -0.04184 -0.24885 -0.03455 -0.26436 -0.02518 -0.27223 C -0.0224 -0.27824 -0.01997 -0.27801 -0.01563 -0.28195 C -0.00781 -0.28936 0.00312 -0.29445 0.01284 -0.29445 " pathEditMode="relative" ptsTypes="ffffffffffA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323 0.06319 C -0.09462 0.07106 -0.09358 0.07199 -0.10156 0.07569 C -0.10399 0.07685 -0.10868 0.07894 -0.10868 0.07894 C -0.12552 0.07731 -0.1217 0.07755 -0.13247 0.07269 C -0.13368 0.07153 -0.13472 0.07014 -0.13594 0.06944 C -0.1375 0.06852 -0.13941 0.06898 -0.1408 0.06782 C -0.15191 0.05949 -0.13611 0.06597 -0.14913 0.06157 C -0.15486 0.05648 -0.15868 0.0544 -0.16458 0.05046 C -0.16875 0.04769 -0.17135 0.04259 -0.17535 0.03935 C -0.17812 0.0338 -0.1816 0.02824 -0.1849 0.02338 C -0.18715 0.02014 -0.19201 0.01389 -0.19201 0.01389 C -0.19375 0.00718 -0.19462 0.00347 -0.19913 -0.00046 C -0.20174 -0.00463 -0.20399 -0.00903 -0.20625 -0.01319 C -0.20729 -0.01481 -0.20868 -0.01782 -0.20868 -0.01782 C -0.21007 -0.02361 -0.20955 -0.02222 -0.21233 -0.02731 C -0.21406 -0.03102 -0.21823 -0.03843 -0.21823 -0.03843 C -0.22101 -0.05139 -0.21667 -0.03333 -0.22292 -0.04954 C -0.22413 -0.05255 -0.22535 -0.05903 -0.22535 -0.05903 C -0.22708 -0.07292 -0.23038 -0.08426 -0.23368 -0.09722 C -0.23455 -0.11204 -0.23507 -0.11829 -0.23715 -0.13056 C -0.23802 -0.13588 -0.23958 -0.14653 -0.23958 -0.14653 C -0.24219 -0.18449 -0.25052 -0.22801 -0.27049 -0.25602 C -0.27378 -0.26898 -0.2809 -0.27894 -0.28715 -0.28935 C -0.29062 -0.29491 -0.29358 -0.30093 -0.2967 -0.30671 C -0.30069 -0.31389 -0.30017 -0.30972 -0.30503 -0.3162 C -0.31163 -0.325 -0.30538 -0.32106 -0.31215 -0.32431 C -0.31753 -0.3294 -0.32153 -0.33449 -0.3276 -0.33681 C -0.33437 -0.34282 -0.32795 -0.33819 -0.33837 -0.34167 C -0.3408 -0.34259 -0.34549 -0.34491 -0.34549 -0.34491 C -0.34705 -0.34653 -0.34861 -0.34838 -0.35035 -0.34954 C -0.3526 -0.35093 -0.35747 -0.35278 -0.35747 -0.35278 C -0.36111 -0.35625 -0.3651 -0.35856 -0.36927 -0.36065 C -0.3717 -0.36181 -0.37656 -0.36389 -0.37656 -0.36389 C -0.38333 -0.37037 -0.38958 -0.37338 -0.39792 -0.37338 " pathEditMode="relative" ptsTypes="fffffffffffffffffffffffffffffffffA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3.33333E-6 C 0.00087 -0.02292 0.0033 -0.04676 -0.00712 -0.0676 C -0.00868 -0.07547 -0.01094 -0.07778 -0.01615 -0.08334 C -0.0217 -0.10047 -0.0276 -0.09885 -0.03576 -0.11019 C -0.04427 -0.12246 -0.05399 -0.13241 -0.06441 -0.14329 C -0.07135 -0.1507 -0.07569 -0.15834 -0.08559 -0.16204 C -0.11024 -0.18241 -0.13281 -0.20533 -0.15799 -0.225 C -0.16389 -0.23403 -0.15972 -0.22848 -0.1717 -0.24074 L -0.1717 -0.24051 C -0.17517 -0.24607 -0.17691 -0.24977 -0.18229 -0.25348 C -0.18611 -0.26111 -0.19028 -0.26922 -0.19427 -0.27686 C -0.19601 -0.2801 -0.20035 -0.28635 -0.20035 -0.28611 C -0.2026 -0.29584 -0.20486 -0.30324 -0.20642 -0.31297 C -0.20729 -0.31875 -0.21389 -0.32894 -0.21389 -0.32871 C -0.21632 -0.34051 -0.22257 -0.35 -0.23038 -0.35857 C -0.23264 -0.3676 -0.23663 -0.36829 -0.24253 -0.37454 C -0.25347 -0.38588 -0.26875 -0.40486 -0.28628 -0.40602 C -0.29236 -0.40625 -0.29844 -0.40602 -0.30434 -0.40602 " pathEditMode="relative" rAng="0" ptsTypes="fffffffFfffffffffA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" y="-2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44444E-6 C -0.00312 -0.00555 -0.00625 -0.01042 -0.00955 -0.01574 C -0.01458 -0.02407 -0.01805 -0.03356 -0.02378 -0.0412 C -0.02604 -0.05 -0.03212 -0.05532 -0.0368 -0.0618 C -0.03802 -0.06805 -0.03889 -0.07245 -0.04167 -0.07778 C -0.04288 -0.08356 -0.0441 -0.08935 -0.04514 -0.09514 C -0.04479 -0.1037 -0.04531 -0.11227 -0.0441 -0.1206 C -0.0434 -0.12569 -0.03923 -0.12731 -0.0368 -0.13009 C -0.02743 -0.14051 -0.01562 -0.15463 -0.00347 -0.15856 C 0.00261 -0.16273 0.0125 -0.16921 0.0191 -0.1713 C 0.02483 -0.17662 0.025 -0.18426 0.025 -0.19352 " pathEditMode="relative" ptsTypes="ffffffffffA">
                                      <p:cBhvr>
                                        <p:cTn id="3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6 6.66667E-6 C -0.00433 0.0014 -0.00867 0.00302 -0.01301 0.00487 C -0.01544 0.00579 -0.0177 0.00695 -0.02013 0.00811 C -0.02134 0.00857 -0.02378 0.00973 -0.02378 0.00973 C -0.0269 0.01552 -0.03037 0.02339 -0.03454 0.02709 C -0.03732 0.03288 -0.03802 0.03936 -0.03924 0.04607 C -0.0401 0.0514 -0.04166 0.06204 -0.04166 0.06204 C -0.04271 0.09931 -0.03351 0.10973 -0.05468 0.10973 " pathEditMode="relative" ptsTypes="fffffffA">
                                      <p:cBhvr>
                                        <p:cTn id="3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Картинка 292 из 9538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928934"/>
            <a:ext cx="4125546" cy="3300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Облако 2"/>
          <p:cNvSpPr/>
          <p:nvPr/>
        </p:nvSpPr>
        <p:spPr>
          <a:xfrm>
            <a:off x="4572000" y="785794"/>
            <a:ext cx="3857652" cy="4214842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43504" y="1357298"/>
            <a:ext cx="31432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Вчера я был моложе,</a:t>
            </a:r>
            <a:b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вчера я был глупее, </a:t>
            </a:r>
            <a:b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и, что вчера я натворил, забудьте</a:t>
            </a:r>
            <a:b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поскорее!</a:t>
            </a:r>
            <a:b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Сегодня я старее.</a:t>
            </a:r>
            <a:b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Старее и мудрее,</a:t>
            </a:r>
            <a:b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остепениться мне пора.</a:t>
            </a:r>
            <a:b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Сегодня —</a:t>
            </a:r>
            <a:b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это не вчера!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а 212 из 1931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randomBar dir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285720" y="1071546"/>
          <a:ext cx="4429156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/>
          <p:cNvGraphicFramePr/>
          <p:nvPr/>
        </p:nvGraphicFramePr>
        <p:xfrm>
          <a:off x="4429156" y="1000108"/>
          <a:ext cx="4429156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4" name="Picture 12" descr="D:\Общие документы\КАРТИНКИ\АНИМИРОВАННЫЕ КАРТИНКИ\1 (42)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429256" y="5225666"/>
            <a:ext cx="3167078" cy="1108477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4357694"/>
            <a:ext cx="807249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+mj-lt"/>
              </a:rPr>
              <a:t>Автор презентации – Котова Ирина</a:t>
            </a:r>
            <a:br>
              <a:rPr lang="ru-RU" sz="2400" b="1" i="1" dirty="0" smtClean="0">
                <a:latin typeface="+mj-lt"/>
              </a:rPr>
            </a:br>
            <a:r>
              <a:rPr lang="ru-RU" sz="2400" b="1" i="1" dirty="0" smtClean="0">
                <a:latin typeface="+mj-lt"/>
              </a:rPr>
              <a:t/>
            </a:r>
            <a:br>
              <a:rPr lang="ru-RU" sz="2400" b="1" i="1" dirty="0" smtClean="0">
                <a:latin typeface="+mj-lt"/>
              </a:rPr>
            </a:br>
            <a:r>
              <a:rPr lang="en-US" sz="2400" b="1" i="1" dirty="0" smtClean="0">
                <a:latin typeface="+mj-lt"/>
              </a:rPr>
              <a:t>kotrish@yandex.ru</a:t>
            </a:r>
            <a:endParaRPr lang="ru-RU" sz="2400" b="1" i="1" dirty="0" smtClean="0">
              <a:latin typeface="+mj-lt"/>
            </a:endParaRPr>
          </a:p>
          <a:p>
            <a:endParaRPr lang="ru-RU" sz="2400" dirty="0" smtClean="0">
              <a:latin typeface="+mj-lt"/>
            </a:endParaRPr>
          </a:p>
          <a:p>
            <a:r>
              <a:rPr lang="ru-RU" sz="2400" dirty="0" smtClean="0">
                <a:latin typeface="+mj-lt"/>
              </a:rPr>
              <a:t/>
            </a:r>
            <a:br>
              <a:rPr lang="ru-RU" sz="2400" dirty="0" smtClean="0">
                <a:latin typeface="+mj-lt"/>
              </a:rPr>
            </a:br>
            <a:r>
              <a:rPr lang="ru-RU" b="1" dirty="0" smtClean="0">
                <a:latin typeface="+mj-lt"/>
              </a:rPr>
              <a:t>Вы скачали эту презентацию на сайте - viki.rdf.ru</a:t>
            </a:r>
            <a:endParaRPr lang="ru-RU" dirty="0" smtClean="0"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1071546"/>
            <a:ext cx="87154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+mj-lt"/>
                <a:hlinkClick r:id="rId2"/>
              </a:rPr>
              <a:t>http://shop.gum.by/files/images/troika_11140148.jpg</a:t>
            </a:r>
            <a:endParaRPr lang="ru-RU" dirty="0" smtClean="0">
              <a:latin typeface="+mj-lt"/>
              <a:hlinkClick r:id="rId2"/>
            </a:endParaRPr>
          </a:p>
          <a:p>
            <a:r>
              <a:rPr lang="ru-RU" dirty="0" smtClean="0">
                <a:latin typeface="+mj-lt"/>
                <a:hlinkClick r:id="rId3"/>
              </a:rPr>
              <a:t>http://</a:t>
            </a:r>
            <a:r>
              <a:rPr lang="ru-RU" dirty="0" smtClean="0">
                <a:latin typeface="+mj-lt"/>
                <a:hlinkClick r:id="rId3"/>
              </a:rPr>
              <a:t>img-fotki.yandex.ru/get/24/giva-nadiya.5/0_f34c_a857f9bc_XL</a:t>
            </a:r>
            <a:endParaRPr lang="ru-RU" dirty="0" smtClean="0">
              <a:latin typeface="+mj-lt"/>
            </a:endParaRPr>
          </a:p>
          <a:p>
            <a:r>
              <a:rPr lang="ru-RU" dirty="0" smtClean="0">
                <a:latin typeface="+mj-lt"/>
                <a:hlinkClick r:id="rId4"/>
              </a:rPr>
              <a:t>http://</a:t>
            </a:r>
            <a:r>
              <a:rPr lang="ru-RU" dirty="0" smtClean="0">
                <a:latin typeface="+mj-lt"/>
                <a:hlinkClick r:id="rId4"/>
              </a:rPr>
              <a:t>www.rosox.ru/albums/image/deti/3005831.JPG</a:t>
            </a:r>
            <a:endParaRPr lang="ru-RU" dirty="0" smtClean="0">
              <a:latin typeface="+mj-lt"/>
            </a:endParaRPr>
          </a:p>
          <a:p>
            <a:r>
              <a:rPr lang="ru-RU" dirty="0" smtClean="0">
                <a:latin typeface="+mj-lt"/>
                <a:hlinkClick r:id="rId5"/>
              </a:rPr>
              <a:t>http://</a:t>
            </a:r>
            <a:r>
              <a:rPr lang="ru-RU" dirty="0" smtClean="0">
                <a:latin typeface="+mj-lt"/>
                <a:hlinkClick r:id="rId5"/>
              </a:rPr>
              <a:t>photo.motronline.com/data/media/2/2.JPG</a:t>
            </a:r>
            <a:endParaRPr lang="ru-RU" dirty="0" smtClean="0">
              <a:latin typeface="+mj-lt"/>
            </a:endParaRPr>
          </a:p>
          <a:p>
            <a:r>
              <a:rPr lang="ru-RU" dirty="0" smtClean="0">
                <a:latin typeface="+mj-lt"/>
                <a:hlinkClick r:id="rId6"/>
              </a:rPr>
              <a:t>http://</a:t>
            </a:r>
            <a:r>
              <a:rPr lang="ru-RU" dirty="0" smtClean="0">
                <a:latin typeface="+mj-lt"/>
                <a:hlinkClick r:id="rId6"/>
              </a:rPr>
              <a:t>img11.nnm.ru/9/1/d/4/7/91d47f615ae1edbc9a607b3025dc5371_full.jpg</a:t>
            </a:r>
            <a:endParaRPr lang="ru-RU" dirty="0" smtClean="0">
              <a:latin typeface="+mj-lt"/>
            </a:endParaRPr>
          </a:p>
          <a:p>
            <a:r>
              <a:rPr lang="ru-RU" dirty="0" smtClean="0">
                <a:latin typeface="+mj-lt"/>
                <a:hlinkClick r:id="rId7"/>
              </a:rPr>
              <a:t>http://</a:t>
            </a:r>
            <a:r>
              <a:rPr lang="ru-RU" dirty="0" smtClean="0">
                <a:latin typeface="+mj-lt"/>
                <a:hlinkClick r:id="rId7"/>
              </a:rPr>
              <a:t>tv.akado.ru/ai/picture/6088494/big/Aptera_Typ-1_Wallpaperc.jpg</a:t>
            </a:r>
            <a:endParaRPr lang="ru-RU" dirty="0" smtClean="0">
              <a:latin typeface="+mj-lt"/>
            </a:endParaRPr>
          </a:p>
          <a:p>
            <a:r>
              <a:rPr lang="ru-RU" dirty="0" smtClean="0">
                <a:latin typeface="+mj-lt"/>
                <a:hlinkClick r:id="rId8"/>
              </a:rPr>
              <a:t>http://</a:t>
            </a:r>
            <a:r>
              <a:rPr lang="ru-RU" dirty="0" smtClean="0">
                <a:latin typeface="+mj-lt"/>
                <a:hlinkClick r:id="rId8"/>
              </a:rPr>
              <a:t>bigfoto.ru/gallery/albums/userpics/12002/normal_pravinciya.jpg</a:t>
            </a:r>
            <a:endParaRPr lang="ru-RU" dirty="0" smtClean="0">
              <a:latin typeface="+mj-lt"/>
            </a:endParaRPr>
          </a:p>
          <a:p>
            <a:r>
              <a:rPr lang="ru-RU" dirty="0" smtClean="0">
                <a:latin typeface="+mj-lt"/>
                <a:hlinkClick r:id="rId9"/>
              </a:rPr>
              <a:t>http://</a:t>
            </a:r>
            <a:r>
              <a:rPr lang="ru-RU" dirty="0" smtClean="0">
                <a:latin typeface="+mj-lt"/>
                <a:hlinkClick r:id="rId9"/>
              </a:rPr>
              <a:t>img.sunhome.ru/UsersGallery/102007/11153659.JPG</a:t>
            </a:r>
            <a:endParaRPr lang="ru-RU" dirty="0" smtClean="0">
              <a:latin typeface="+mj-lt"/>
            </a:endParaRPr>
          </a:p>
          <a:p>
            <a:r>
              <a:rPr lang="ru-RU" dirty="0" smtClean="0">
                <a:latin typeface="+mj-lt"/>
                <a:hlinkClick r:id="rId10"/>
              </a:rPr>
              <a:t>http://</a:t>
            </a:r>
            <a:r>
              <a:rPr lang="ru-RU" dirty="0" smtClean="0">
                <a:latin typeface="+mj-lt"/>
                <a:hlinkClick r:id="rId10"/>
              </a:rPr>
              <a:t>miss-star.ru/girls/271/talanti/4.jpg</a:t>
            </a:r>
            <a:endParaRPr lang="ru-RU" dirty="0" smtClean="0">
              <a:latin typeface="+mj-lt"/>
            </a:endParaRPr>
          </a:p>
          <a:p>
            <a:r>
              <a:rPr lang="ru-RU" dirty="0" smtClean="0">
                <a:latin typeface="+mj-lt"/>
                <a:hlinkClick r:id="rId11"/>
              </a:rPr>
              <a:t>http://www.liveastrology.org/images/dni_nedeli_k.gif</a:t>
            </a:r>
            <a:endParaRPr lang="ru-RU" dirty="0" smtClean="0">
              <a:latin typeface="+mj-lt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>
              <a:hlinkClick r:id="rId2"/>
            </a:endParaRPr>
          </a:p>
          <a:p>
            <a:endParaRPr lang="ru-RU" dirty="0">
              <a:hlinkClick r:id="rId2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643446"/>
            <a:ext cx="2286000" cy="2047875"/>
          </a:xfrm>
          <a:prstGeom prst="rect">
            <a:avLst/>
          </a:prstGeom>
          <a:noFill/>
        </p:spPr>
      </p:pic>
      <p:sp>
        <p:nvSpPr>
          <p:cNvPr id="4" name="Выноска-облако 3"/>
          <p:cNvSpPr/>
          <p:nvPr/>
        </p:nvSpPr>
        <p:spPr>
          <a:xfrm>
            <a:off x="285720" y="785794"/>
            <a:ext cx="4714908" cy="1071570"/>
          </a:xfrm>
          <a:prstGeom prst="cloudCallout">
            <a:avLst>
              <a:gd name="adj1" fmla="val 1045"/>
              <a:gd name="adj2" fmla="val 333874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Всему своё время.</a:t>
            </a:r>
            <a:b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6147" name="Picture 3" descr="Картинка 546 из 69922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3372" y="1928802"/>
            <a:ext cx="4643470" cy="4643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Облако 5"/>
          <p:cNvSpPr/>
          <p:nvPr/>
        </p:nvSpPr>
        <p:spPr>
          <a:xfrm>
            <a:off x="3929058" y="3714752"/>
            <a:ext cx="5000660" cy="1214446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Оно весь век бежит вперёд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 никогда не устаёт…</a:t>
            </a:r>
            <a:endParaRPr lang="ru-RU" sz="2000" dirty="0">
              <a:latin typeface="+mj-lt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-облако 3"/>
          <p:cNvSpPr/>
          <p:nvPr/>
        </p:nvSpPr>
        <p:spPr>
          <a:xfrm>
            <a:off x="3643306" y="1000108"/>
            <a:ext cx="5214974" cy="1643074"/>
          </a:xfrm>
          <a:prstGeom prst="cloudCallout">
            <a:avLst>
              <a:gd name="adj1" fmla="val 41542"/>
              <a:gd name="adj2" fmla="val -2049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Время постоянно бежит из </a:t>
            </a:r>
            <a:r>
              <a:rPr 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прошлого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в </a:t>
            </a:r>
            <a:r>
              <a:rPr 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будущее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                                 А бежит оно через </a:t>
            </a:r>
            <a:r>
              <a:rPr 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настоящее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  <a:b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0482" name="Picture 2" descr="Картинка 52 из 5392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928670"/>
            <a:ext cx="2071702" cy="25306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84" name="Picture 4" descr="Картинка 77 из 8301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3857628"/>
            <a:ext cx="2876139" cy="2544538"/>
          </a:xfrm>
          <a:prstGeom prst="rect">
            <a:avLst/>
          </a:prstGeom>
          <a:noFill/>
        </p:spPr>
      </p:pic>
      <p:pic>
        <p:nvPicPr>
          <p:cNvPr id="20486" name="Picture 6" descr="Картинка 61 из 19022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60" y="3714752"/>
            <a:ext cx="3429024" cy="2787154"/>
          </a:xfrm>
          <a:prstGeom prst="rect">
            <a:avLst/>
          </a:prstGeom>
          <a:noFill/>
        </p:spPr>
      </p:pic>
      <p:sp>
        <p:nvSpPr>
          <p:cNvPr id="9" name="Стрелка углом 8"/>
          <p:cNvSpPr/>
          <p:nvPr/>
        </p:nvSpPr>
        <p:spPr>
          <a:xfrm rot="10800000" flipH="1">
            <a:off x="928662" y="4000504"/>
            <a:ext cx="785818" cy="1428760"/>
          </a:xfrm>
          <a:prstGeom prst="ben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4929190" y="5072074"/>
            <a:ext cx="1071570" cy="285752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643702" y="4643446"/>
            <a:ext cx="2286000" cy="2047875"/>
          </a:xfrm>
          <a:prstGeom prst="rect">
            <a:avLst/>
          </a:prstGeom>
          <a:noFill/>
        </p:spPr>
      </p:pic>
      <p:sp>
        <p:nvSpPr>
          <p:cNvPr id="4" name="Выноска-облако 3"/>
          <p:cNvSpPr/>
          <p:nvPr/>
        </p:nvSpPr>
        <p:spPr>
          <a:xfrm>
            <a:off x="3571868" y="928670"/>
            <a:ext cx="5286412" cy="1428760"/>
          </a:xfrm>
          <a:prstGeom prst="cloudCallout">
            <a:avLst>
              <a:gd name="adj1" fmla="val 5937"/>
              <a:gd name="adj2" fmla="val 239491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Настоящее – это</a:t>
            </a:r>
            <a:r>
              <a:rPr 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сейчас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Прошлое – это то, что </a:t>
            </a:r>
            <a:r>
              <a:rPr 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было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Будущее – это то, что </a:t>
            </a:r>
            <a:r>
              <a:rPr 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будет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  <a:b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1508" name="Picture 4" descr="Картинка 70 из 69922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2166902"/>
            <a:ext cx="4357718" cy="4357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а 27 из 209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Картинка 143 из 6458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2897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Картинка 143 из 447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2" name="Picture 6" descr="Картинка 22 из 105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1214422"/>
            <a:ext cx="3262217" cy="2448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578" name="Picture 2" descr="Картинка 54 из 11849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1071538" y="3964852"/>
            <a:ext cx="3286148" cy="2466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580" name="Picture 4" descr="Картинка 7 из 6076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28" y="4070413"/>
            <a:ext cx="3214710" cy="2393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Картинка 171 из 16884"/>
          <p:cNvPicPr>
            <a:picLocks noChangeAspect="1" noChangeArrowheads="1" noCrop="1"/>
          </p:cNvPicPr>
          <p:nvPr/>
        </p:nvPicPr>
        <p:blipFill>
          <a:blip r:embed="rId6">
            <a:duotone>
              <a:prstClr val="black"/>
              <a:srgbClr val="00B0F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2071670" y="1714488"/>
            <a:ext cx="4857784" cy="4929198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153 -0.19606 C 0.02239 -0.19861 0.02396 -0.20116 0.02396 -0.20394 C 0.02396 -0.20625 0.02222 -0.2081 0.02153 -0.21042 C 0.01927 -0.21829 0.01771 -0.22477 0.01319 -0.23102 C 0.01232 -0.23426 0.0118 -0.2375 0.01076 -0.24051 C 0.00989 -0.24282 0.00816 -0.24444 0.00729 -0.24676 C 0.00659 -0.24884 0.00677 -0.25116 0.00607 -0.25324 C 0.00521 -0.25556 0.00347 -0.25718 0.00243 -0.25949 C -0.00556 -0.27755 0.00139 -0.26736 -0.00591 -0.27708 C -0.00816 -0.28565 -0.01389 -0.29282 -0.01771 -0.30069 C -0.0224 -0.31019 -0.02709 -0.32106 -0.03091 -0.33102 C -0.03299 -0.33634 -0.0342 -0.34167 -0.03681 -0.34676 C -0.0382 -0.35463 -0.04045 -0.35949 -0.04393 -0.36597 C -0.04427 -0.36759 -0.04462 -0.36921 -0.04514 -0.3706 C -0.04584 -0.37222 -0.04705 -0.37361 -0.04757 -0.37546 C -0.05 -0.38264 -0.04966 -0.38611 -0.05347 -0.39282 C -0.05625 -0.41481 -0.05261 -0.39329 -0.05712 -0.40718 C -0.05886 -0.41227 -0.05799 -0.41481 -0.05938 -0.41991 C -0.0599 -0.42222 -0.06111 -0.42407 -0.06181 -0.42616 C -0.06268 -0.42917 -0.06424 -0.43565 -0.06424 -0.43565 " pathEditMode="relative" ptsTypes="fffffffffffffffffffA">
                                      <p:cBhvr>
                                        <p:cTn id="12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15 -0.19121 C 0.03994 -0.35417 0.04914 -0.29607 0.0375 -0.35625 C 0.03837 -0.37315 0.03855 -0.39028 0.03994 -0.40718 C 0.04046 -0.4132 0.04254 -0.41875 0.04341 -0.42454 C 0.04375 -0.42662 0.04462 -0.43102 0.04462 -0.43079 " pathEditMode="relative" rAng="0" ptsTypes="ffffA">
                                      <p:cBhvr>
                                        <p:cTn id="16" dur="2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82 0.20277 C -0.00608 0.20763 -0.00729 0.21226 -0.00972 0.21689 C -0.01476 0.23634 -0.01389 0.22916 -0.01094 0.26296 C -0.01042 0.2699 -0.00312 0.27986 -0.00017 0.28518 C 0.00504 0.29467 0.01042 0.31041 0.01285 0.32175 C 0.01215 0.35347 0.01458 0.37986 -0.0026 0.40277 " pathEditMode="relative" ptsTypes="fffffA">
                                      <p:cBhvr>
                                        <p:cTn id="20" dur="2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387</TotalTime>
  <Words>291</Words>
  <Application>Microsoft Office PowerPoint</Application>
  <PresentationFormat>Экран (4:3)</PresentationFormat>
  <Paragraphs>75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Поток</vt:lpstr>
      <vt:lpstr>Мир вокруг нас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 вокруг нас</dc:title>
  <cp:lastModifiedBy>Admin</cp:lastModifiedBy>
  <cp:revision>53</cp:revision>
  <dcterms:modified xsi:type="dcterms:W3CDTF">2010-01-07T13:11:14Z</dcterms:modified>
</cp:coreProperties>
</file>